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66"/>
  </p:notesMasterIdLst>
  <p:sldIdLst>
    <p:sldId id="256" r:id="rId2"/>
    <p:sldId id="257" r:id="rId3"/>
    <p:sldId id="258" r:id="rId4"/>
    <p:sldId id="290" r:id="rId5"/>
    <p:sldId id="292" r:id="rId6"/>
    <p:sldId id="331" r:id="rId7"/>
    <p:sldId id="332" r:id="rId8"/>
    <p:sldId id="333" r:id="rId9"/>
    <p:sldId id="330" r:id="rId10"/>
    <p:sldId id="296" r:id="rId11"/>
    <p:sldId id="261" r:id="rId12"/>
    <p:sldId id="263" r:id="rId13"/>
    <p:sldId id="264" r:id="rId14"/>
    <p:sldId id="265" r:id="rId15"/>
    <p:sldId id="266" r:id="rId16"/>
    <p:sldId id="267" r:id="rId17"/>
    <p:sldId id="319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316" r:id="rId29"/>
    <p:sldId id="313" r:id="rId30"/>
    <p:sldId id="314" r:id="rId31"/>
    <p:sldId id="279" r:id="rId32"/>
    <p:sldId id="280" r:id="rId33"/>
    <p:sldId id="281" r:id="rId34"/>
    <p:sldId id="282" r:id="rId35"/>
    <p:sldId id="283" r:id="rId36"/>
    <p:sldId id="336" r:id="rId37"/>
    <p:sldId id="284" r:id="rId38"/>
    <p:sldId id="285" r:id="rId39"/>
    <p:sldId id="286" r:id="rId40"/>
    <p:sldId id="287" r:id="rId41"/>
    <p:sldId id="288" r:id="rId42"/>
    <p:sldId id="289" r:id="rId43"/>
    <p:sldId id="303" r:id="rId44"/>
    <p:sldId id="291" r:id="rId45"/>
    <p:sldId id="297" r:id="rId46"/>
    <p:sldId id="299" r:id="rId47"/>
    <p:sldId id="301" r:id="rId48"/>
    <p:sldId id="262" r:id="rId49"/>
    <p:sldId id="304" r:id="rId50"/>
    <p:sldId id="305" r:id="rId51"/>
    <p:sldId id="306" r:id="rId52"/>
    <p:sldId id="307" r:id="rId53"/>
    <p:sldId id="309" r:id="rId54"/>
    <p:sldId id="310" r:id="rId55"/>
    <p:sldId id="315" r:id="rId56"/>
    <p:sldId id="320" r:id="rId57"/>
    <p:sldId id="321" r:id="rId58"/>
    <p:sldId id="325" r:id="rId59"/>
    <p:sldId id="322" r:id="rId60"/>
    <p:sldId id="323" r:id="rId61"/>
    <p:sldId id="324" r:id="rId62"/>
    <p:sldId id="327" r:id="rId63"/>
    <p:sldId id="343" r:id="rId64"/>
    <p:sldId id="342" r:id="rId6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FF0000"/>
    <a:srgbClr val="CC0000"/>
    <a:srgbClr val="FF3300"/>
    <a:srgbClr val="B2B2B2"/>
    <a:srgbClr val="FF7C80"/>
    <a:srgbClr val="FF3399"/>
    <a:srgbClr val="008FFA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4595" autoAdjust="0"/>
  </p:normalViewPr>
  <p:slideViewPr>
    <p:cSldViewPr>
      <p:cViewPr varScale="1">
        <p:scale>
          <a:sx n="74" d="100"/>
          <a:sy n="74" d="100"/>
        </p:scale>
        <p:origin x="-70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ECBED5-DB99-4031-A93B-1C57C9343DC7}" type="datetimeFigureOut">
              <a:rPr lang="en-US" smtClean="0"/>
              <a:pPr/>
              <a:t>9/29/2012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4D2667-F853-4137-9D53-E6B494C05E7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4D2667-F853-4137-9D53-E6B494C05E7A}" type="slidenum">
              <a:rPr lang="en-US" smtClean="0"/>
              <a:pPr/>
              <a:t>48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4D2667-F853-4137-9D53-E6B494C05E7A}" type="slidenum">
              <a:rPr lang="en-US" smtClean="0"/>
              <a:pPr/>
              <a:t>57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44F5D-2ACE-431B-A128-D611B55C790B}" type="datetimeFigureOut">
              <a:rPr lang="en-US" smtClean="0"/>
              <a:pPr/>
              <a:t>9/29/2012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F07E9B9-4E28-4282-8080-7D103E77C89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slow" advClick="0" advTm="7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CA44F5D-2ACE-431B-A128-D611B55C790B}" type="datetimeFigureOut">
              <a:rPr lang="en-US" smtClean="0"/>
              <a:pPr/>
              <a:t>9/29/2012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7F07E9B9-4E28-4282-8080-7D103E77C89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  <p:transition spd="slow" advClick="0" advTm="7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44F5D-2ACE-431B-A128-D611B55C790B}" type="datetimeFigureOut">
              <a:rPr lang="en-US" smtClean="0"/>
              <a:pPr/>
              <a:t>9/29/2012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7E9B9-4E28-4282-8080-7D103E77C89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Click="0" advTm="7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44F5D-2ACE-431B-A128-D611B55C790B}" type="datetimeFigureOut">
              <a:rPr lang="en-US" smtClean="0"/>
              <a:pPr/>
              <a:t>9/29/2012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7E9B9-4E28-4282-8080-7D103E77C89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ransition spd="slow" advClick="0" advTm="7000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7E9B9-4E28-4282-8080-7D103E77C89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44F5D-2ACE-431B-A128-D611B55C790B}" type="datetimeFigureOut">
              <a:rPr lang="en-US" smtClean="0"/>
              <a:pPr/>
              <a:t>9/29/2012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Click="0" advTm="7000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44F5D-2ACE-431B-A128-D611B55C790B}" type="datetimeFigureOut">
              <a:rPr lang="en-US" smtClean="0"/>
              <a:pPr/>
              <a:t>9/29/2012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7E9B9-4E28-4282-8080-7D103E77C89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  <p:transition spd="slow" advClick="0" advTm="7000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44F5D-2ACE-431B-A128-D611B55C790B}" type="datetimeFigureOut">
              <a:rPr lang="en-US" smtClean="0"/>
              <a:pPr/>
              <a:t>9/29/2012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7E9B9-4E28-4282-8080-7D103E77C89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 advTm="7000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CA44F5D-2ACE-431B-A128-D611B55C790B}" type="datetimeFigureOut">
              <a:rPr lang="en-US" smtClean="0"/>
              <a:pPr/>
              <a:t>9/29/2012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F07E9B9-4E28-4282-8080-7D103E77C89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slow" advClick="0" advTm="7000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44F5D-2ACE-431B-A128-D611B55C790B}" type="datetimeFigureOut">
              <a:rPr lang="en-US" smtClean="0"/>
              <a:pPr/>
              <a:t>9/29/2012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F07E9B9-4E28-4282-8080-7D103E77C89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slow" advClick="0" advTm="7000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44F5D-2ACE-431B-A128-D611B55C790B}" type="datetimeFigureOut">
              <a:rPr lang="en-US" smtClean="0"/>
              <a:pPr/>
              <a:t>9/29/2012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7E9B9-4E28-4282-8080-7D103E77C89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 advTm="7000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44F5D-2ACE-431B-A128-D611B55C790B}" type="datetimeFigureOut">
              <a:rPr lang="en-US" smtClean="0"/>
              <a:pPr/>
              <a:t>9/29/2012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7E9B9-4E28-4282-8080-7D103E77C89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 advTm="7000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1CA44F5D-2ACE-431B-A128-D611B55C790B}" type="datetimeFigureOut">
              <a:rPr lang="en-US" smtClean="0"/>
              <a:pPr/>
              <a:t>9/29/2012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7F07E9B9-4E28-4282-8080-7D103E77C89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spd="slow" advClick="0" advTm="7000">
    <p:fade/>
  </p:transition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hyperlink" Target="http://upload.wikimedia.org/wikipedia/commons/c/c7/Snake_River_in_Washington.jpg" TargetMode="Externa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hyperlink" Target="http://upload.wikimedia.org/wikipedia/commons/2/21/Adams_The_Tetons_and_the_Snake_River.jpg" TargetMode="Externa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Beth\Pictures\Green Hills\sunset.jpg"/>
          <p:cNvPicPr>
            <a:picLocks noChangeAspect="1" noChangeArrowheads="1"/>
          </p:cNvPicPr>
          <p:nvPr/>
        </p:nvPicPr>
        <p:blipFill>
          <a:blip r:embed="rId2" cstate="print">
            <a:lum/>
          </a:blip>
          <a:srcRect/>
          <a:stretch>
            <a:fillRect/>
          </a:stretch>
        </p:blipFill>
        <p:spPr bwMode="auto">
          <a:xfrm>
            <a:off x="381000" y="304800"/>
            <a:ext cx="8321353" cy="62484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514600"/>
            <a:ext cx="8305800" cy="900332"/>
          </a:xfrm>
        </p:spPr>
        <p:txBody>
          <a:bodyPr/>
          <a:lstStyle/>
          <a:p>
            <a:r>
              <a:rPr lang="en-US" dirty="0" smtClean="0"/>
              <a:t>Wonder Full World</a:t>
            </a:r>
            <a:endParaRPr lang="en-US" dirty="0"/>
          </a:p>
        </p:txBody>
      </p:sp>
    </p:spTree>
  </p:cSld>
  <p:clrMapOvr>
    <a:masterClrMapping/>
  </p:clrMapOvr>
  <p:transition spd="slow" advClick="0" advTm="7000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Grand Cany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304800"/>
            <a:ext cx="8458200" cy="6156385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3429000" cy="762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Grand Canyon</a:t>
            </a:r>
            <a:endParaRPr lang="en-US" sz="3600" dirty="0"/>
          </a:p>
        </p:txBody>
      </p:sp>
    </p:spTree>
  </p:cSld>
  <p:clrMapOvr>
    <a:masterClrMapping/>
  </p:clrMapOvr>
  <p:transition spd="slow" advClick="0" advTm="7000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anyon_viewpoin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304800"/>
            <a:ext cx="8382000" cy="6060141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3124200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Grand Canyon</a:t>
            </a:r>
            <a:endParaRPr lang="en-US" dirty="0"/>
          </a:p>
        </p:txBody>
      </p:sp>
    </p:spTree>
  </p:cSld>
  <p:clrMapOvr>
    <a:masterClrMapping/>
  </p:clrMapOvr>
  <p:transition spd="slow" advClick="0" advTm="7000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 smtClean="0"/>
              <a:t>Machu Picchu, Peru</a:t>
            </a:r>
            <a:endParaRPr lang="en-US" sz="3600" dirty="0"/>
          </a:p>
        </p:txBody>
      </p:sp>
      <p:pic>
        <p:nvPicPr>
          <p:cNvPr id="50178" name="Picture 2" descr="C:\Users\Beth\Pictures\Green Hills\Machu Picchu, Peru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05000"/>
            <a:ext cx="8077200" cy="32766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7000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 smtClean="0"/>
              <a:t>Machu Picchu, Peru</a:t>
            </a:r>
            <a:endParaRPr lang="en-US" sz="3600" dirty="0"/>
          </a:p>
        </p:txBody>
      </p:sp>
      <p:pic>
        <p:nvPicPr>
          <p:cNvPr id="51202" name="Picture 2" descr="C:\Users\Beth\Pictures\Green Hills\Machu Picchu, Peru.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600200"/>
            <a:ext cx="8243832" cy="3202584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7000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Picture 1" descr="C:\Users\Beth\Pictures\Pictures\New England Trip\Mystic Ship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28600"/>
            <a:ext cx="8610600" cy="6147435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133600" y="5867400"/>
            <a:ext cx="6781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 smtClean="0"/>
              <a:t>Mystic Ship, Mystic, CT</a:t>
            </a:r>
            <a:endParaRPr lang="en-US" sz="2800" dirty="0"/>
          </a:p>
        </p:txBody>
      </p:sp>
    </p:spTree>
  </p:cSld>
  <p:clrMapOvr>
    <a:masterClrMapping/>
  </p:clrMapOvr>
  <p:transition spd="slow" advClick="0" advTm="7000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Beth\Pictures\Pictures\New England Trip\Tuft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28600"/>
            <a:ext cx="8534400" cy="6394806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304800" y="5943600"/>
            <a:ext cx="7772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Tufts University, Boston, MA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 advClick="0" advTm="7000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 descr="C:\Users\Beth\Pictures\Pictures\New England Trip\Airborn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28600"/>
            <a:ext cx="8382857" cy="6281256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181600" y="5715000"/>
            <a:ext cx="3581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600" dirty="0" smtClean="0"/>
              <a:t>Sea of Clouds</a:t>
            </a:r>
            <a:endParaRPr lang="en-US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5943600" y="6248400"/>
            <a:ext cx="27432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 smtClean="0">
                <a:latin typeface="Lucida Handwriting" pitchFamily="66" charset="0"/>
              </a:rPr>
              <a:t>Beauty from above</a:t>
            </a:r>
            <a:endParaRPr lang="en-US" sz="1000" dirty="0">
              <a:latin typeface="Lucida Handwriting" pitchFamily="66" charset="0"/>
            </a:endParaRPr>
          </a:p>
        </p:txBody>
      </p:sp>
    </p:spTree>
  </p:cSld>
  <p:clrMapOvr>
    <a:masterClrMapping/>
  </p:clrMapOvr>
  <p:transition spd="slow" advClick="0" advTm="7000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57200" y="381000"/>
            <a:ext cx="2667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600" dirty="0"/>
          </a:p>
        </p:txBody>
      </p:sp>
      <p:pic>
        <p:nvPicPr>
          <p:cNvPr id="10" name="Picture 9" descr="13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3400" y="381000"/>
            <a:ext cx="8229600" cy="6166421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33400" y="457200"/>
            <a:ext cx="4953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Malibu, California</a:t>
            </a:r>
            <a:endParaRPr lang="en-US" sz="3600" dirty="0"/>
          </a:p>
        </p:txBody>
      </p:sp>
    </p:spTree>
  </p:cSld>
  <p:clrMapOvr>
    <a:masterClrMapping/>
  </p:clrMapOvr>
  <p:transition spd="slow" advClick="0" advTm="7000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C:\Users\Beth\Pictures\Green Hills\Great Wall of Chin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304800"/>
            <a:ext cx="8534400" cy="62484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4343400" cy="685800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chemeClr val="accent4">
                    <a:lumMod val="50000"/>
                  </a:schemeClr>
                </a:solidFill>
              </a:rPr>
              <a:t>Great Wall of China</a:t>
            </a:r>
            <a:endParaRPr lang="en-US" sz="36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800" y="6096000"/>
            <a:ext cx="4495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accent4">
                    <a:lumMod val="75000"/>
                  </a:schemeClr>
                </a:solidFill>
              </a:rPr>
              <a:t>Without </a:t>
            </a:r>
            <a:r>
              <a:rPr lang="en-US" dirty="0" smtClean="0">
                <a:solidFill>
                  <a:schemeClr val="accent4">
                    <a:lumMod val="75000"/>
                  </a:schemeClr>
                </a:solidFill>
              </a:rPr>
              <a:t>crane</a:t>
            </a:r>
            <a:r>
              <a:rPr lang="en-US" sz="2000" dirty="0" smtClean="0">
                <a:solidFill>
                  <a:schemeClr val="accent4">
                    <a:lumMod val="75000"/>
                  </a:schemeClr>
                </a:solidFill>
              </a:rPr>
              <a:t> or bulldozer</a:t>
            </a:r>
            <a:r>
              <a:rPr lang="en-US" sz="1000" dirty="0" smtClean="0">
                <a:solidFill>
                  <a:schemeClr val="accent4">
                    <a:lumMod val="50000"/>
                  </a:schemeClr>
                </a:solidFill>
              </a:rPr>
              <a:t>…</a:t>
            </a:r>
            <a:endParaRPr lang="en-US" sz="1000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spd="slow" advClick="0" advTm="7000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The Iguazu Waterfall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304800"/>
            <a:ext cx="8458200" cy="6096001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6781800" cy="838200"/>
          </a:xfrm>
        </p:spPr>
        <p:txBody>
          <a:bodyPr>
            <a:normAutofit fontScale="90000"/>
          </a:bodyPr>
          <a:lstStyle/>
          <a:p>
            <a:r>
              <a:rPr lang="en-US" sz="3200" dirty="0" err="1" smtClean="0"/>
              <a:t>Iguazu</a:t>
            </a:r>
            <a:r>
              <a:rPr lang="en-US" sz="3200" dirty="0" smtClean="0"/>
              <a:t> Waterfalls,  Argentina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sz="2200" dirty="0"/>
          </a:p>
        </p:txBody>
      </p:sp>
    </p:spTree>
  </p:cSld>
  <p:clrMapOvr>
    <a:masterClrMapping/>
  </p:clrMapOvr>
  <p:transition spd="slow" advClick="0" advTm="7000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North Face Mt Everes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304800"/>
            <a:ext cx="8458200" cy="62484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3733800" cy="685800"/>
          </a:xfrm>
        </p:spPr>
        <p:txBody>
          <a:bodyPr>
            <a:noAutofit/>
          </a:bodyPr>
          <a:lstStyle/>
          <a:p>
            <a:r>
              <a:rPr lang="en-US" sz="2800" dirty="0" smtClean="0"/>
              <a:t>Mt. Everest, Nepal</a:t>
            </a:r>
            <a:endParaRPr lang="en-US" sz="2800" dirty="0"/>
          </a:p>
        </p:txBody>
      </p:sp>
    </p:spTree>
  </p:cSld>
  <p:clrMapOvr>
    <a:masterClrMapping/>
  </p:clrMapOvr>
  <p:transition spd="slow" advClick="0" advTm="7000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azey Yosemite Valle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304800"/>
            <a:ext cx="8610600" cy="6101274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562600"/>
            <a:ext cx="8229600" cy="838200"/>
          </a:xfrm>
        </p:spPr>
        <p:txBody>
          <a:bodyPr>
            <a:normAutofit/>
          </a:bodyPr>
          <a:lstStyle/>
          <a:p>
            <a:pPr algn="r"/>
            <a:r>
              <a:rPr lang="en-US" sz="2800" dirty="0" smtClean="0"/>
              <a:t>Yosemite, California</a:t>
            </a:r>
            <a:endParaRPr lang="en-US" sz="2800" dirty="0"/>
          </a:p>
        </p:txBody>
      </p:sp>
    </p:spTree>
  </p:cSld>
  <p:clrMapOvr>
    <a:masterClrMapping/>
  </p:clrMapOvr>
  <p:transition spd="slow" advClick="0" advTm="7000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Valley from Valle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304800"/>
            <a:ext cx="8534400" cy="6143724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5715000"/>
            <a:ext cx="3657600" cy="762000"/>
          </a:xfrm>
        </p:spPr>
        <p:txBody>
          <a:bodyPr>
            <a:noAutofit/>
          </a:bodyPr>
          <a:lstStyle/>
          <a:p>
            <a:r>
              <a:rPr lang="en-US" sz="2800" dirty="0" smtClean="0"/>
              <a:t>Yosemite, California</a:t>
            </a:r>
            <a:endParaRPr lang="en-US" sz="2800" dirty="0"/>
          </a:p>
        </p:txBody>
      </p:sp>
    </p:spTree>
  </p:cSld>
  <p:clrMapOvr>
    <a:masterClrMapping/>
  </p:clrMapOvr>
  <p:transition spd="slow" advClick="0" advTm="7000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Niagara Falls State Par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304800"/>
            <a:ext cx="8534400" cy="63246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04800"/>
            <a:ext cx="4876800" cy="685800"/>
          </a:xfrm>
        </p:spPr>
        <p:txBody>
          <a:bodyPr>
            <a:noAutofit/>
          </a:bodyPr>
          <a:lstStyle/>
          <a:p>
            <a:r>
              <a:rPr lang="en-US" sz="3200" dirty="0" smtClean="0"/>
              <a:t>Niagara Falls, New York</a:t>
            </a:r>
            <a:endParaRPr lang="en-US" sz="3200" dirty="0"/>
          </a:p>
        </p:txBody>
      </p:sp>
    </p:spTree>
  </p:cSld>
  <p:clrMapOvr>
    <a:masterClrMapping/>
  </p:clrMapOvr>
  <p:transition spd="slow" advClick="0" advTm="7000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Australia Outbac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304800"/>
            <a:ext cx="8534400" cy="61722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4953000" cy="533400"/>
          </a:xfrm>
        </p:spPr>
        <p:txBody>
          <a:bodyPr>
            <a:noAutofit/>
          </a:bodyPr>
          <a:lstStyle/>
          <a:p>
            <a:r>
              <a:rPr lang="en-US" sz="3200" dirty="0" smtClean="0"/>
              <a:t>Ayers Rock, Australia</a:t>
            </a:r>
            <a:endParaRPr lang="en-US" sz="3200" dirty="0"/>
          </a:p>
        </p:txBody>
      </p:sp>
    </p:spTree>
  </p:cSld>
  <p:clrMapOvr>
    <a:masterClrMapping/>
  </p:clrMapOvr>
  <p:transition spd="slow" advClick="0" advTm="7000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C:\Users\Beth\Pictures\Green Hills\Paradise Dart Valley, NZ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304800"/>
            <a:ext cx="8488680" cy="61722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514600" y="5943600"/>
            <a:ext cx="6172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 smtClean="0"/>
              <a:t>Dart River Valley, Paradise, NZ</a:t>
            </a:r>
            <a:endParaRPr lang="en-US" sz="2800" dirty="0"/>
          </a:p>
        </p:txBody>
      </p:sp>
    </p:spTree>
  </p:cSld>
  <p:clrMapOvr>
    <a:masterClrMapping/>
  </p:clrMapOvr>
  <p:transition spd="slow" advClick="0" advTm="7000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2" name="Picture 4" descr="Bedugul Bali Indonesi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8296" y="304800"/>
            <a:ext cx="8408504" cy="63246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1371600" cy="838200"/>
          </a:xfrm>
        </p:spPr>
        <p:txBody>
          <a:bodyPr/>
          <a:lstStyle/>
          <a:p>
            <a:r>
              <a:rPr lang="en-US" sz="3600" dirty="0" smtClean="0"/>
              <a:t>Bali</a:t>
            </a:r>
            <a:endParaRPr lang="en-US" sz="3600" dirty="0"/>
          </a:p>
        </p:txBody>
      </p:sp>
    </p:spTree>
  </p:cSld>
  <p:clrMapOvr>
    <a:masterClrMapping/>
  </p:clrMapOvr>
  <p:transition spd="slow" advClick="0" advTm="7000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Milford Sou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8941" y="304800"/>
            <a:ext cx="8417859" cy="63246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6019800"/>
            <a:ext cx="4419600" cy="6096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Milford Sound, NZ</a:t>
            </a:r>
            <a:endParaRPr lang="en-US" sz="2800" dirty="0"/>
          </a:p>
        </p:txBody>
      </p:sp>
    </p:spTree>
  </p:cSld>
  <p:clrMapOvr>
    <a:masterClrMapping/>
  </p:clrMapOvr>
  <p:transition spd="slow" advClick="0" advTm="7000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Watertfall at Milford Sou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304800"/>
            <a:ext cx="8382000" cy="61722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3886200" cy="6858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Milford Sound, NZ</a:t>
            </a:r>
            <a:endParaRPr lang="en-US" sz="3600" dirty="0"/>
          </a:p>
        </p:txBody>
      </p:sp>
    </p:spTree>
  </p:cSld>
  <p:clrMapOvr>
    <a:masterClrMapping/>
  </p:clrMapOvr>
  <p:transition spd="slow" advClick="0" advTm="7000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457200"/>
            <a:ext cx="8077200" cy="605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791200"/>
            <a:ext cx="2971800" cy="609600"/>
          </a:xfrm>
        </p:spPr>
        <p:txBody>
          <a:bodyPr>
            <a:noAutofit/>
          </a:bodyPr>
          <a:lstStyle/>
          <a:p>
            <a:r>
              <a:rPr lang="en-US" sz="3600" dirty="0" smtClean="0">
                <a:solidFill>
                  <a:schemeClr val="bg2"/>
                </a:solidFill>
              </a:rPr>
              <a:t>South Africa</a:t>
            </a:r>
            <a:endParaRPr lang="en-US" sz="3600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ransition spd="slow" advClick="0" advTm="7000"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kodakgallery.com/imaging-site/services/doc/662:426778475103/jpeg/B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457200"/>
            <a:ext cx="8077200" cy="59436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57200"/>
            <a:ext cx="5181600" cy="685800"/>
          </a:xfrm>
        </p:spPr>
        <p:txBody>
          <a:bodyPr>
            <a:normAutofit/>
          </a:bodyPr>
          <a:lstStyle/>
          <a:p>
            <a:r>
              <a:rPr lang="en-US" sz="3200" dirty="0" err="1" smtClean="0"/>
              <a:t>Cabo</a:t>
            </a:r>
            <a:r>
              <a:rPr lang="en-US" sz="3200" dirty="0" smtClean="0"/>
              <a:t> San Lucas, Mexico</a:t>
            </a:r>
            <a:endParaRPr lang="en-US" sz="3200" dirty="0"/>
          </a:p>
        </p:txBody>
      </p:sp>
    </p:spTree>
  </p:cSld>
  <p:clrMapOvr>
    <a:masterClrMapping/>
  </p:clrMapOvr>
  <p:transition spd="slow" advClick="0" advTm="7000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Sunrise in Glenco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615" y="304800"/>
            <a:ext cx="8381385" cy="63246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4267200" cy="762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Glencoe, Scotland</a:t>
            </a:r>
            <a:endParaRPr lang="en-US" sz="3600" dirty="0"/>
          </a:p>
        </p:txBody>
      </p:sp>
    </p:spTree>
  </p:cSld>
  <p:clrMapOvr>
    <a:masterClrMapping/>
  </p:clrMapOvr>
  <p:transition spd="slow" advClick="0" advTm="7000"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Meteors Monasteries in Greec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304800"/>
            <a:ext cx="8458200" cy="6248399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5943600" cy="762000"/>
          </a:xfrm>
        </p:spPr>
        <p:txBody>
          <a:bodyPr>
            <a:noAutofit/>
          </a:bodyPr>
          <a:lstStyle/>
          <a:p>
            <a:r>
              <a:rPr lang="en-US" sz="3200" dirty="0" smtClean="0">
                <a:solidFill>
                  <a:schemeClr val="tx1"/>
                </a:solidFill>
              </a:rPr>
              <a:t>Meteors Monasteries, Greece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800" y="5334000"/>
            <a:ext cx="381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Who looked at these rocks and thought</a:t>
            </a:r>
          </a:p>
          <a:p>
            <a:r>
              <a:rPr lang="en-US" sz="1400" dirty="0" smtClean="0"/>
              <a:t>“Let’s  put a building up there?”</a:t>
            </a:r>
            <a:endParaRPr lang="en-US" sz="1400" dirty="0"/>
          </a:p>
        </p:txBody>
      </p:sp>
    </p:spTree>
  </p:cSld>
  <p:clrMapOvr>
    <a:masterClrMapping/>
  </p:clrMapOvr>
  <p:transition spd="slow" advClick="0" advTm="7000"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Crater Lak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5345" y="304800"/>
            <a:ext cx="8563855" cy="64008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81000"/>
            <a:ext cx="4800600" cy="533400"/>
          </a:xfrm>
        </p:spPr>
        <p:txBody>
          <a:bodyPr>
            <a:noAutofit/>
          </a:bodyPr>
          <a:lstStyle/>
          <a:p>
            <a:r>
              <a:rPr lang="en-US" sz="3200" dirty="0" smtClean="0"/>
              <a:t>Crater Lake, Oregon</a:t>
            </a:r>
            <a:endParaRPr lang="en-US" sz="3200" dirty="0"/>
          </a:p>
        </p:txBody>
      </p:sp>
    </p:spTree>
  </p:cSld>
  <p:clrMapOvr>
    <a:masterClrMapping/>
  </p:clrMapOvr>
  <p:transition spd="slow" advClick="0" advTm="7000"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Hudson River View in Hudson V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304800"/>
            <a:ext cx="8534400" cy="63246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5715000" cy="609600"/>
          </a:xfrm>
        </p:spPr>
        <p:txBody>
          <a:bodyPr>
            <a:noAutofit/>
          </a:bodyPr>
          <a:lstStyle/>
          <a:p>
            <a:r>
              <a:rPr lang="en-US" sz="3200" dirty="0" smtClean="0"/>
              <a:t>Hudson River Valley, New York</a:t>
            </a:r>
            <a:endParaRPr lang="en-US" sz="3200" dirty="0"/>
          </a:p>
        </p:txBody>
      </p:sp>
    </p:spTree>
  </p:cSld>
  <p:clrMapOvr>
    <a:masterClrMapping/>
  </p:clrMapOvr>
  <p:transition spd="slow" advClick="0" advTm="7000"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0" y="2057400"/>
            <a:ext cx="3276600" cy="1676400"/>
          </a:xfrm>
        </p:spPr>
        <p:txBody>
          <a:bodyPr>
            <a:normAutofit/>
          </a:bodyPr>
          <a:lstStyle/>
          <a:p>
            <a:r>
              <a:rPr lang="en-US" sz="3600" dirty="0" err="1" smtClean="0"/>
              <a:t>Amicalola</a:t>
            </a:r>
            <a:r>
              <a:rPr lang="en-US" sz="3600" dirty="0" smtClean="0"/>
              <a:t> Falls, Georgia</a:t>
            </a:r>
            <a:endParaRPr lang="en-US" sz="3600" dirty="0"/>
          </a:p>
        </p:txBody>
      </p:sp>
      <p:pic>
        <p:nvPicPr>
          <p:cNvPr id="36866" name="Picture 2" descr="C:\Users\Beth\Pictures\Green Hills\Amicalola Fall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415963"/>
            <a:ext cx="4648200" cy="6061038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7000"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2057400"/>
            <a:ext cx="3733800" cy="1600200"/>
          </a:xfrm>
        </p:spPr>
        <p:txBody>
          <a:bodyPr>
            <a:normAutofit/>
          </a:bodyPr>
          <a:lstStyle/>
          <a:p>
            <a:pPr algn="r"/>
            <a:r>
              <a:rPr sz="3600" dirty="0" err="1" smtClean="0"/>
              <a:t>Amicalola</a:t>
            </a:r>
            <a:r>
              <a:rPr sz="3600" dirty="0" smtClean="0"/>
              <a:t> Falls, Georgia</a:t>
            </a:r>
            <a:endParaRPr lang="en-US" sz="3600" dirty="0"/>
          </a:p>
        </p:txBody>
      </p:sp>
      <p:pic>
        <p:nvPicPr>
          <p:cNvPr id="4" name="Picture 3" descr="C:\Users\Beth\Pictures\Green Hills\Amicalola Falls.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38600" y="381000"/>
            <a:ext cx="4572000" cy="6057621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7000"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362200"/>
            <a:ext cx="3429000" cy="1676400"/>
          </a:xfrm>
        </p:spPr>
        <p:txBody>
          <a:bodyPr>
            <a:normAutofit/>
          </a:bodyPr>
          <a:lstStyle/>
          <a:p>
            <a:pPr algn="r"/>
            <a:r>
              <a:rPr lang="en-US" sz="3600" dirty="0" smtClean="0"/>
              <a:t>Coromandel Peninsula, NZ </a:t>
            </a:r>
            <a:endParaRPr lang="en-US" sz="3600" dirty="0"/>
          </a:p>
        </p:txBody>
      </p:sp>
      <p:pic>
        <p:nvPicPr>
          <p:cNvPr id="72706" name="Picture 2" descr="C:\Users\Beth\Pictures\Green Hills\Coromandel Peninsula, NZ.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67200" y="304800"/>
            <a:ext cx="4267200" cy="6172535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7000"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C:\Users\Beth\Pictures\Green Hills\Coromandel Peninsula, NZ.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304800"/>
            <a:ext cx="8534400" cy="61341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6477000" cy="533400"/>
          </a:xfrm>
        </p:spPr>
        <p:txBody>
          <a:bodyPr>
            <a:noAutofit/>
          </a:bodyPr>
          <a:lstStyle/>
          <a:p>
            <a:r>
              <a:rPr lang="en-US" sz="3200" dirty="0" smtClean="0"/>
              <a:t>Coromandel Peninsula, NZ</a:t>
            </a:r>
            <a:endParaRPr lang="en-US" sz="3200" dirty="0"/>
          </a:p>
        </p:txBody>
      </p:sp>
    </p:spTree>
  </p:cSld>
  <p:clrMapOvr>
    <a:masterClrMapping/>
  </p:clrMapOvr>
  <p:transition spd="slow" advClick="0" advTm="7000"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C:\Users\Beth\Pictures\Green Hills\Antarctic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9954" y="304800"/>
            <a:ext cx="8373046" cy="6096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2514600" cy="6096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Antarctica</a:t>
            </a:r>
            <a:endParaRPr lang="en-US" sz="3200" dirty="0"/>
          </a:p>
        </p:txBody>
      </p:sp>
    </p:spTree>
  </p:cSld>
  <p:clrMapOvr>
    <a:masterClrMapping/>
  </p:clrMapOvr>
  <p:transition spd="slow" advClick="0" advTm="7000"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C:\Users\Beth\Pictures\Green Hills\Banaue Rice Terraces, Phillippin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381000"/>
            <a:ext cx="8534400" cy="61722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0" y="5943600"/>
            <a:ext cx="5029200" cy="609600"/>
          </a:xfrm>
        </p:spPr>
        <p:txBody>
          <a:bodyPr>
            <a:normAutofit/>
          </a:bodyPr>
          <a:lstStyle/>
          <a:p>
            <a:pPr algn="r"/>
            <a:r>
              <a:rPr lang="en-US" sz="2800" dirty="0" smtClean="0"/>
              <a:t>Banaue Rice Terraces, Philippines</a:t>
            </a:r>
            <a:endParaRPr lang="en-US" sz="2800" dirty="0"/>
          </a:p>
        </p:txBody>
      </p:sp>
    </p:spTree>
  </p:cSld>
  <p:clrMapOvr>
    <a:masterClrMapping/>
  </p:clrMapOvr>
  <p:transition spd="slow" advClick="0" advTm="7000"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C:\Users\Beth\Pictures\Green Hills\Carlsbad, New Mexic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381000"/>
            <a:ext cx="8534400" cy="62484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00400" y="5638800"/>
            <a:ext cx="5562600" cy="838200"/>
          </a:xfrm>
        </p:spPr>
        <p:txBody>
          <a:bodyPr>
            <a:noAutofit/>
          </a:bodyPr>
          <a:lstStyle/>
          <a:p>
            <a:pPr algn="r"/>
            <a:r>
              <a:rPr lang="en-US" sz="2800" dirty="0" smtClean="0"/>
              <a:t>Carlsbad Caverns, New Mexico</a:t>
            </a:r>
            <a:endParaRPr lang="en-US" sz="2800" dirty="0"/>
          </a:p>
        </p:txBody>
      </p:sp>
    </p:spTree>
  </p:cSld>
  <p:clrMapOvr>
    <a:masterClrMapping/>
  </p:clrMapOvr>
  <p:transition spd="slow" advClick="0" advTm="7000"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C:\Users\Beth\Pictures\Green Hills\El Tajin, Mexico 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5611" y="304800"/>
            <a:ext cx="8427389" cy="6172199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3581400" cy="5334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El </a:t>
            </a:r>
            <a:r>
              <a:rPr lang="en-US" sz="2800" dirty="0" err="1" smtClean="0"/>
              <a:t>Tajin</a:t>
            </a:r>
            <a:r>
              <a:rPr lang="en-US" sz="2800" dirty="0" smtClean="0"/>
              <a:t>, Mexico</a:t>
            </a:r>
            <a:endParaRPr lang="en-US" sz="2800" dirty="0"/>
          </a:p>
        </p:txBody>
      </p:sp>
    </p:spTree>
  </p:cSld>
  <p:clrMapOvr>
    <a:masterClrMapping/>
  </p:clrMapOvr>
  <p:transition spd="slow" advClick="0" advTm="7000"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C:\Users\Beth\Pictures\Green Hills\Fjord Geiranger, Norwa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304800"/>
            <a:ext cx="8567530" cy="62484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3810000" cy="7620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accent6">
                    <a:lumMod val="75000"/>
                  </a:schemeClr>
                </a:solidFill>
              </a:rPr>
              <a:t>Fjord </a:t>
            </a:r>
            <a:r>
              <a:rPr lang="en-US" sz="2800" dirty="0" err="1" smtClean="0">
                <a:solidFill>
                  <a:schemeClr val="accent6">
                    <a:lumMod val="75000"/>
                  </a:schemeClr>
                </a:solidFill>
              </a:rPr>
              <a:t>Geiranger</a:t>
            </a:r>
            <a:r>
              <a:rPr lang="en-US" sz="2800" dirty="0" smtClean="0">
                <a:solidFill>
                  <a:schemeClr val="accent6">
                    <a:lumMod val="75000"/>
                  </a:schemeClr>
                </a:solidFill>
              </a:rPr>
              <a:t>, Norway</a:t>
            </a:r>
            <a:endParaRPr lang="en-US" sz="28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spd="slow" advClick="0" advTm="7000"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Public\Pictures\Sample Pictures\Autumn Leav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304800"/>
            <a:ext cx="8382000" cy="62865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876800" y="609600"/>
            <a:ext cx="365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 smtClean="0"/>
              <a:t>Autumn Leaves</a:t>
            </a:r>
            <a:endParaRPr lang="en-US" sz="3200" dirty="0"/>
          </a:p>
        </p:txBody>
      </p:sp>
    </p:spTree>
  </p:cSld>
  <p:clrMapOvr>
    <a:masterClrMapping/>
  </p:clrMapOvr>
  <p:transition spd="slow" advClick="0" advTm="7000">
    <p:fad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C:\Users\Beth\Pictures\Green Hills\Galapago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304800"/>
            <a:ext cx="8534400" cy="629610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3810000" cy="533400"/>
          </a:xfrm>
        </p:spPr>
        <p:txBody>
          <a:bodyPr>
            <a:noAutofit/>
          </a:bodyPr>
          <a:lstStyle/>
          <a:p>
            <a:r>
              <a:rPr lang="en-US" sz="2800" dirty="0" smtClean="0"/>
              <a:t>Galapagos, Ecuador</a:t>
            </a:r>
            <a:endParaRPr lang="en-US" sz="2800" dirty="0"/>
          </a:p>
        </p:txBody>
      </p:sp>
    </p:spTree>
  </p:cSld>
  <p:clrMapOvr>
    <a:masterClrMapping/>
  </p:clrMapOvr>
  <p:transition spd="slow" advClick="0" advTm="7000">
    <p:fad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C:\Users\Beth\Pictures\Green Hills\Giants Causeway 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381000"/>
            <a:ext cx="8458200" cy="61722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5715000" cy="762000"/>
          </a:xfrm>
        </p:spPr>
        <p:txBody>
          <a:bodyPr>
            <a:noAutofit/>
          </a:bodyPr>
          <a:lstStyle/>
          <a:p>
            <a:r>
              <a:rPr lang="en-US" sz="2800" dirty="0" smtClean="0">
                <a:solidFill>
                  <a:schemeClr val="tx1"/>
                </a:solidFill>
              </a:rPr>
              <a:t>Giants’ Causeway, Northern Ireland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 advClick="0" advTm="7000">
    <p:fad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C:\Users\Beth\Pictures\Green Hills\Girolat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304800"/>
            <a:ext cx="8458200" cy="6241229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4419600" cy="762000"/>
          </a:xfrm>
        </p:spPr>
        <p:txBody>
          <a:bodyPr>
            <a:normAutofit/>
          </a:bodyPr>
          <a:lstStyle/>
          <a:p>
            <a:r>
              <a:rPr lang="en-US" sz="2800" dirty="0" err="1" smtClean="0"/>
              <a:t>Girolata</a:t>
            </a:r>
            <a:r>
              <a:rPr lang="en-US" sz="2800" dirty="0" smtClean="0"/>
              <a:t>, </a:t>
            </a:r>
            <a:r>
              <a:rPr lang="en-US" sz="2800" dirty="0" err="1" smtClean="0"/>
              <a:t>Corisca</a:t>
            </a:r>
            <a:endParaRPr lang="en-US" sz="2800" dirty="0"/>
          </a:p>
        </p:txBody>
      </p:sp>
    </p:spTree>
  </p:cSld>
  <p:clrMapOvr>
    <a:masterClrMapping/>
  </p:clrMapOvr>
  <p:transition spd="slow" advClick="0" advTm="7000">
    <p:fad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C:\Users\Beth\Pictures\Green Hills\Halong Ba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1" y="329938"/>
            <a:ext cx="8534399" cy="6223262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4114800" cy="609600"/>
          </a:xfrm>
        </p:spPr>
        <p:txBody>
          <a:bodyPr>
            <a:normAutofit/>
          </a:bodyPr>
          <a:lstStyle/>
          <a:p>
            <a:r>
              <a:rPr lang="en-US" sz="2800" dirty="0" err="1" smtClean="0"/>
              <a:t>Halong</a:t>
            </a:r>
            <a:r>
              <a:rPr lang="en-US" sz="2800" dirty="0" smtClean="0"/>
              <a:t> Bay, Vietnam</a:t>
            </a:r>
            <a:endParaRPr lang="en-US" sz="2800" dirty="0"/>
          </a:p>
        </p:txBody>
      </p:sp>
    </p:spTree>
  </p:cSld>
  <p:clrMapOvr>
    <a:masterClrMapping/>
  </p:clrMapOvr>
  <p:transition spd="slow" advClick="0" advTm="7000">
    <p:fad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219200"/>
          </a:xfrm>
        </p:spPr>
        <p:txBody>
          <a:bodyPr>
            <a:normAutofit/>
          </a:bodyPr>
          <a:lstStyle/>
          <a:p>
            <a:r>
              <a:rPr lang="en-US" sz="2800" dirty="0" err="1" smtClean="0"/>
              <a:t>Jiuzhaigou</a:t>
            </a:r>
            <a:r>
              <a:rPr lang="en-US" sz="2800" dirty="0" smtClean="0"/>
              <a:t> River, China</a:t>
            </a:r>
            <a:endParaRPr lang="en-US" sz="2800" dirty="0"/>
          </a:p>
        </p:txBody>
      </p:sp>
      <p:pic>
        <p:nvPicPr>
          <p:cNvPr id="48130" name="Picture 2" descr="C:\Users\Beth\Pictures\Green Hills\Jiuzhaigou, Chin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981200"/>
            <a:ext cx="8305800" cy="27432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7000">
    <p:fade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C:\Users\Beth\Pictures\Green Hills\Little Pigeon Riv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381000"/>
            <a:ext cx="8534400" cy="61722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5638800"/>
            <a:ext cx="7391400" cy="838200"/>
          </a:xfrm>
        </p:spPr>
        <p:txBody>
          <a:bodyPr>
            <a:noAutofit/>
          </a:bodyPr>
          <a:lstStyle/>
          <a:p>
            <a:r>
              <a:rPr lang="en-US" sz="2800" dirty="0" smtClean="0"/>
              <a:t>Little Pigeon River, Smoky Mountains</a:t>
            </a:r>
            <a:endParaRPr lang="en-US" sz="2800" dirty="0"/>
          </a:p>
        </p:txBody>
      </p:sp>
    </p:spTree>
  </p:cSld>
  <p:clrMapOvr>
    <a:masterClrMapping/>
  </p:clrMapOvr>
  <p:transition spd="slow" advClick="0" advTm="7000">
    <p:fade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C:\Users\Beth\Pictures\Green Hills\Little  Pigeon River, West Pron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304800"/>
            <a:ext cx="8534400" cy="61722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7848600" cy="7620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Little Pigeon River, Smoky Mountains</a:t>
            </a:r>
            <a:endParaRPr lang="en-US" sz="2800" dirty="0"/>
          </a:p>
        </p:txBody>
      </p:sp>
    </p:spTree>
  </p:cSld>
  <p:clrMapOvr>
    <a:masterClrMapping/>
  </p:clrMapOvr>
  <p:transition spd="slow" advClick="0" advTm="7000">
    <p:fade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C:\Users\Beth\Pictures\Green Hills\Mitre Peak, New Zealand.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304800"/>
            <a:ext cx="8534400" cy="61722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2438400" cy="762000"/>
          </a:xfrm>
        </p:spPr>
        <p:txBody>
          <a:bodyPr>
            <a:normAutofit/>
          </a:bodyPr>
          <a:lstStyle/>
          <a:p>
            <a:r>
              <a:rPr lang="en-US" sz="2800" dirty="0" err="1" smtClean="0"/>
              <a:t>Mitre</a:t>
            </a:r>
            <a:r>
              <a:rPr lang="en-US" sz="2800" dirty="0" smtClean="0"/>
              <a:t> Peak, NZ </a:t>
            </a:r>
            <a:endParaRPr lang="en-US" sz="2800" dirty="0"/>
          </a:p>
        </p:txBody>
      </p:sp>
    </p:spTree>
  </p:cSld>
  <p:clrMapOvr>
    <a:masterClrMapping/>
  </p:clrMapOvr>
  <p:transition spd="slow" advClick="0" advTm="7000">
    <p:fade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72200" y="2819400"/>
            <a:ext cx="1981200" cy="11430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Petra, Jordan</a:t>
            </a:r>
            <a:endParaRPr lang="en-US" sz="2800" dirty="0"/>
          </a:p>
        </p:txBody>
      </p:sp>
      <p:pic>
        <p:nvPicPr>
          <p:cNvPr id="57346" name="Picture 2" descr="C:\Users\Beth\Pictures\Green Hills\Petra, Jorda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381000"/>
            <a:ext cx="4800600" cy="6096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7000">
    <p:fade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C:\Users\Beth\Pictures\Green Hills\Preikestolen Fjord, Norwa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1" y="304800"/>
            <a:ext cx="8534400" cy="61722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3962400" cy="685800"/>
          </a:xfrm>
        </p:spPr>
        <p:txBody>
          <a:bodyPr>
            <a:normAutofit/>
          </a:bodyPr>
          <a:lstStyle/>
          <a:p>
            <a:r>
              <a:rPr lang="en-US" sz="2800" dirty="0" err="1" smtClean="0"/>
              <a:t>Preikestole</a:t>
            </a:r>
            <a:r>
              <a:rPr lang="en-US" sz="2800" dirty="0" smtClean="0"/>
              <a:t> Fjord, Norway</a:t>
            </a:r>
            <a:endParaRPr lang="en-US" sz="2800" dirty="0"/>
          </a:p>
        </p:txBody>
      </p:sp>
    </p:spTree>
  </p:cSld>
  <p:clrMapOvr>
    <a:masterClrMapping/>
  </p:clrMapOvr>
  <p:transition spd="slow" advClick="0" advTm="7000">
    <p:fade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7" name="Picture 3" descr="C:\Users\Beth\Pictures\Green Hills\Valley of Temples Hawai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304800"/>
            <a:ext cx="8458200" cy="63246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5181600" cy="5334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Valley of the Temples, Hawaii</a:t>
            </a:r>
            <a:endParaRPr lang="en-US" sz="2800" dirty="0"/>
          </a:p>
        </p:txBody>
      </p:sp>
    </p:spTree>
  </p:cSld>
  <p:clrMapOvr>
    <a:masterClrMapping/>
  </p:clrMapOvr>
  <p:transition spd="slow" advClick="0" advTm="7000">
    <p:fade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1" descr="C:\Users\Beth\Pictures\Green Hills\Vermon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304800"/>
            <a:ext cx="8458200" cy="63246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2667000" cy="9144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Vermont</a:t>
            </a:r>
            <a:endParaRPr lang="en-US" sz="3600" dirty="0"/>
          </a:p>
        </p:txBody>
      </p:sp>
    </p:spTree>
  </p:cSld>
  <p:clrMapOvr>
    <a:masterClrMapping/>
  </p:clrMapOvr>
  <p:transition spd="slow" advClick="0" advTm="7000">
    <p:fade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C:\Users\Beth\Pictures\Green Hills\New England Covered Bridg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304800"/>
            <a:ext cx="8458200" cy="6096001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6781800" cy="762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New England</a:t>
            </a:r>
            <a:endParaRPr lang="en-US" sz="3200" dirty="0"/>
          </a:p>
        </p:txBody>
      </p:sp>
    </p:spTree>
  </p:cSld>
  <p:clrMapOvr>
    <a:masterClrMapping/>
  </p:clrMapOvr>
  <p:transition spd="slow" advClick="0" advTm="7000">
    <p:fade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C:\Users\Beth\Pictures\Green Hills\Chichen Itz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304800"/>
            <a:ext cx="8534400" cy="62484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3352800" cy="457200"/>
          </a:xfrm>
        </p:spPr>
        <p:txBody>
          <a:bodyPr>
            <a:normAutofit fontScale="90000"/>
          </a:bodyPr>
          <a:lstStyle/>
          <a:p>
            <a:r>
              <a:rPr lang="en-US" sz="2800" dirty="0" err="1" smtClean="0"/>
              <a:t>Chichen</a:t>
            </a:r>
            <a:r>
              <a:rPr lang="en-US" sz="2800" dirty="0" smtClean="0"/>
              <a:t> Itza, Mexico</a:t>
            </a:r>
            <a:endParaRPr lang="en-US" sz="2800" dirty="0"/>
          </a:p>
        </p:txBody>
      </p:sp>
    </p:spTree>
  </p:cSld>
  <p:clrMapOvr>
    <a:masterClrMapping/>
  </p:clrMapOvr>
  <p:transition spd="slow" advClick="0" advTm="7000">
    <p:fade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38800" y="2057400"/>
            <a:ext cx="2133600" cy="1417638"/>
          </a:xfrm>
        </p:spPr>
        <p:txBody>
          <a:bodyPr/>
          <a:lstStyle/>
          <a:p>
            <a:r>
              <a:rPr lang="en-US" dirty="0" smtClean="0"/>
              <a:t>Sistine Chapel</a:t>
            </a:r>
            <a:endParaRPr lang="en-US" dirty="0"/>
          </a:p>
        </p:txBody>
      </p:sp>
      <p:pic>
        <p:nvPicPr>
          <p:cNvPr id="66562" name="Picture 2" descr="C:\Users\Beth\Pictures\Green Hills\Sistine Chape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381000"/>
            <a:ext cx="4569714" cy="61522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7000">
    <p:fade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C:\Users\Beth\Pictures\Green Hills\Cordoba Mosque, Spai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304800"/>
            <a:ext cx="8534400" cy="61722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5562600" cy="6096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Cordoba Mosque, Spain</a:t>
            </a:r>
            <a:endParaRPr lang="en-US" sz="2800" dirty="0"/>
          </a:p>
        </p:txBody>
      </p:sp>
    </p:spTree>
  </p:cSld>
  <p:clrMapOvr>
    <a:masterClrMapping/>
  </p:clrMapOvr>
  <p:transition spd="slow" advClick="0" advTm="7000">
    <p:fade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C:\Users\Beth\Pictures\Green Hills\Alaska glaci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381000"/>
            <a:ext cx="8458200" cy="6096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3733800" cy="838200"/>
          </a:xfrm>
        </p:spPr>
        <p:txBody>
          <a:bodyPr>
            <a:noAutofit/>
          </a:bodyPr>
          <a:lstStyle/>
          <a:p>
            <a:r>
              <a:rPr lang="en-US" sz="2800" dirty="0" smtClean="0"/>
              <a:t>Alaska</a:t>
            </a:r>
            <a:endParaRPr lang="en-US" sz="2800" dirty="0"/>
          </a:p>
        </p:txBody>
      </p:sp>
    </p:spTree>
  </p:cSld>
  <p:clrMapOvr>
    <a:masterClrMapping/>
  </p:clrMapOvr>
  <p:transition spd="slow" advClick="0" advTm="7000">
    <p:fade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C:\Users\Beth\Pictures\Green Hills\Glacier Bay, Alask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6898" y="304800"/>
            <a:ext cx="8474389" cy="6115051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4343400" cy="5334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Glacier Bay, Alaska</a:t>
            </a:r>
            <a:endParaRPr lang="en-US" sz="2800" dirty="0"/>
          </a:p>
        </p:txBody>
      </p:sp>
    </p:spTree>
  </p:cSld>
  <p:clrMapOvr>
    <a:masterClrMapping/>
  </p:clrMapOvr>
  <p:transition spd="slow" advClick="0" advTm="7000">
    <p:fade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C:\Users\Beth\Pictures\Green Hills\Haast Valley, NZ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304800"/>
            <a:ext cx="8458200" cy="6096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3962400" cy="533400"/>
          </a:xfrm>
        </p:spPr>
        <p:txBody>
          <a:bodyPr>
            <a:normAutofit/>
          </a:bodyPr>
          <a:lstStyle/>
          <a:p>
            <a:r>
              <a:rPr lang="en-US" sz="2800" dirty="0" err="1" smtClean="0"/>
              <a:t>Haast</a:t>
            </a:r>
            <a:r>
              <a:rPr lang="en-US" sz="2800" dirty="0" smtClean="0"/>
              <a:t> Valley, NZ</a:t>
            </a:r>
            <a:endParaRPr lang="en-US" sz="2800" dirty="0"/>
          </a:p>
        </p:txBody>
      </p:sp>
    </p:spTree>
  </p:cSld>
  <p:clrMapOvr>
    <a:masterClrMapping/>
  </p:clrMapOvr>
  <p:transition spd="slow" advClick="0" advTm="7000">
    <p:fade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moky Mountains Fal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" y="228600"/>
            <a:ext cx="8534400" cy="6304688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267200" y="228600"/>
            <a:ext cx="4495800" cy="762000"/>
          </a:xfrm>
        </p:spPr>
        <p:txBody>
          <a:bodyPr>
            <a:normAutofit/>
          </a:bodyPr>
          <a:lstStyle/>
          <a:p>
            <a:pPr algn="r"/>
            <a:r>
              <a:rPr sz="2800" dirty="0" smtClean="0">
                <a:solidFill>
                  <a:srgbClr val="FF0000"/>
                </a:solidFill>
              </a:rPr>
              <a:t>Smoky Mountains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 advClick="0" advTm="7000">
    <p:fade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opy (3) of IMG_1968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28600" y="304800"/>
            <a:ext cx="8686800" cy="6324600"/>
          </a:xfrm>
        </p:spPr>
      </p:pic>
      <p:sp>
        <p:nvSpPr>
          <p:cNvPr id="5" name="TextBox 4"/>
          <p:cNvSpPr txBox="1"/>
          <p:nvPr/>
        </p:nvSpPr>
        <p:spPr>
          <a:xfrm>
            <a:off x="228600" y="6096000"/>
            <a:ext cx="5562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Warner Park, Nashville, TN</a:t>
            </a:r>
            <a:endParaRPr lang="en-US" sz="2800" dirty="0"/>
          </a:p>
        </p:txBody>
      </p:sp>
    </p:spTree>
  </p:cSld>
  <p:clrMapOvr>
    <a:masterClrMapping/>
  </p:clrMapOvr>
  <p:transition spd="slow" advClick="0" advTm="7000">
    <p:fade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Blue%20ridge%20Pkway%201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lum contrast="-40000"/>
          </a:blip>
          <a:stretch>
            <a:fillRect/>
          </a:stretch>
        </p:blipFill>
        <p:spPr>
          <a:xfrm>
            <a:off x="381000" y="381000"/>
            <a:ext cx="8436691" cy="6248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3352800" y="457200"/>
            <a:ext cx="533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6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Smoky Mountains</a:t>
            </a:r>
            <a:endParaRPr lang="en-US" sz="3600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  <p:transition spd="slow" advClick="0" advTm="7000">
    <p:fade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Beth\Pictures\Green Hills\Emory GA Marble.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914400"/>
            <a:ext cx="7924801" cy="5448301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533400" y="228600"/>
            <a:ext cx="7924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Pitts Theological Library, Emory University</a:t>
            </a:r>
            <a:endParaRPr lang="en-US" sz="2800" dirty="0"/>
          </a:p>
        </p:txBody>
      </p:sp>
    </p:spTree>
  </p:cSld>
  <p:clrMapOvr>
    <a:masterClrMapping/>
  </p:clrMapOvr>
  <p:transition spd="slow" advClick="0" advTm="7000">
    <p:fade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ile:Snake River in Washington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304800"/>
            <a:ext cx="8458200" cy="61722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81000" y="5943600"/>
            <a:ext cx="8458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Snake River (Pacific Northwest)</a:t>
            </a:r>
            <a:endParaRPr lang="en-US" sz="2800" dirty="0"/>
          </a:p>
        </p:txBody>
      </p:sp>
    </p:spTree>
  </p:cSld>
  <p:clrMapOvr>
    <a:masterClrMapping/>
  </p:clrMapOvr>
  <p:transition spd="slow" advClick="0" advTm="7000">
    <p:fade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File:Adams The Tetons and the Snake River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304800"/>
            <a:ext cx="8382000" cy="622622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81000" y="304800"/>
            <a:ext cx="4191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Snake River </a:t>
            </a:r>
            <a:r>
              <a:rPr lang="en-US" sz="1600" dirty="0" smtClean="0"/>
              <a:t> </a:t>
            </a:r>
            <a:r>
              <a:rPr lang="en-US" sz="1600" dirty="0" err="1" smtClean="0"/>
              <a:t>Ansel</a:t>
            </a:r>
            <a:r>
              <a:rPr lang="en-US" sz="1600" dirty="0" smtClean="0"/>
              <a:t> Adams</a:t>
            </a:r>
            <a:endParaRPr lang="en-US" sz="3600" dirty="0"/>
          </a:p>
        </p:txBody>
      </p:sp>
    </p:spTree>
  </p:cSld>
  <p:clrMapOvr>
    <a:masterClrMapping/>
  </p:clrMapOvr>
  <p:transition spd="slow" advClick="0" advTm="7000">
    <p:fade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 descr="C:\Users\Beth\Pictures\2010-02-13 02-13-2010\02-13-2010 28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304800"/>
            <a:ext cx="8360504" cy="6264506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81000" y="6019800"/>
            <a:ext cx="4114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Cups of Snow, Georgia</a:t>
            </a:r>
            <a:endParaRPr lang="en-US" sz="2800" dirty="0"/>
          </a:p>
        </p:txBody>
      </p:sp>
    </p:spTree>
  </p:cSld>
  <p:clrMapOvr>
    <a:masterClrMapping/>
  </p:clrMapOvr>
  <p:transition spd="slow" advClick="0" advTm="7000">
    <p:fade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Picture 2" descr="C:\Users\Public\Pictures\Sample Pictures\Fores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381000"/>
            <a:ext cx="8305800" cy="622935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943600" y="6019800"/>
            <a:ext cx="2819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 smtClean="0"/>
              <a:t>The Road Taken</a:t>
            </a:r>
            <a:endParaRPr lang="en-US" sz="2800" dirty="0"/>
          </a:p>
        </p:txBody>
      </p:sp>
    </p:spTree>
  </p:cSld>
  <p:clrMapOvr>
    <a:masterClrMapping/>
  </p:clrMapOvr>
  <p:transition spd="slow" advClick="0" advTm="7000">
    <p:fade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rds.yahoo.com/_ylt=A0WTb_5MTCNMLmgAGMujzbkF/SIG=12s7tdpdh/EXP=1277468108/**http%3a/www.calpoly.edu/~rechols/astro101/astro101pics/Lab4pics/earth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90800" y="381000"/>
            <a:ext cx="6172200" cy="61722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838200" y="2743200"/>
            <a:ext cx="1676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Home</a:t>
            </a:r>
            <a:endParaRPr lang="en-US" sz="3600" dirty="0"/>
          </a:p>
        </p:txBody>
      </p:sp>
    </p:spTree>
  </p:cSld>
  <p:clrMapOvr>
    <a:masterClrMapping/>
  </p:clrMapOvr>
  <p:transition spd="slow" advClick="0" advTm="10000"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r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1966</TotalTime>
  <Words>269</Words>
  <Application>Microsoft Office PowerPoint</Application>
  <PresentationFormat>On-screen Show (4:3)</PresentationFormat>
  <Paragraphs>70</Paragraphs>
  <Slides>64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64</vt:i4>
      </vt:variant>
    </vt:vector>
  </HeadingPairs>
  <TitlesOfParts>
    <vt:vector size="65" baseType="lpstr">
      <vt:lpstr>Paper</vt:lpstr>
      <vt:lpstr>Wonder Full World</vt:lpstr>
      <vt:lpstr>Grand Canyon</vt:lpstr>
      <vt:lpstr>Grand Canyon</vt:lpstr>
      <vt:lpstr>Machu Picchu, Peru</vt:lpstr>
      <vt:lpstr>Machu Picchu, Peru</vt:lpstr>
      <vt:lpstr>Slide 6</vt:lpstr>
      <vt:lpstr>Slide 7</vt:lpstr>
      <vt:lpstr>Slide 8</vt:lpstr>
      <vt:lpstr>Slide 9</vt:lpstr>
      <vt:lpstr>Great Wall of China</vt:lpstr>
      <vt:lpstr>Iguazu Waterfalls,  Argentina </vt:lpstr>
      <vt:lpstr>Mt. Everest, Nepal</vt:lpstr>
      <vt:lpstr>Yosemite, California</vt:lpstr>
      <vt:lpstr>Yosemite, California</vt:lpstr>
      <vt:lpstr>Niagara Falls, New York</vt:lpstr>
      <vt:lpstr>Ayers Rock, Australia</vt:lpstr>
      <vt:lpstr>Slide 17</vt:lpstr>
      <vt:lpstr>Bali</vt:lpstr>
      <vt:lpstr>Milford Sound, NZ</vt:lpstr>
      <vt:lpstr>Milford Sound, NZ</vt:lpstr>
      <vt:lpstr>South Africa</vt:lpstr>
      <vt:lpstr>Cabo San Lucas, Mexico</vt:lpstr>
      <vt:lpstr>Glencoe, Scotland</vt:lpstr>
      <vt:lpstr>Meteors Monasteries, Greece</vt:lpstr>
      <vt:lpstr>Crater Lake, Oregon</vt:lpstr>
      <vt:lpstr>Hudson River Valley, New York</vt:lpstr>
      <vt:lpstr>Amicalola Falls, Georgia</vt:lpstr>
      <vt:lpstr>Amicalola Falls, Georgia</vt:lpstr>
      <vt:lpstr>Coromandel Peninsula, NZ </vt:lpstr>
      <vt:lpstr>Coromandel Peninsula, NZ</vt:lpstr>
      <vt:lpstr>Antarctica</vt:lpstr>
      <vt:lpstr>Banaue Rice Terraces, Philippines</vt:lpstr>
      <vt:lpstr>Carlsbad Caverns, New Mexico</vt:lpstr>
      <vt:lpstr>El Tajin, Mexico</vt:lpstr>
      <vt:lpstr>Fjord Geiranger, Norway</vt:lpstr>
      <vt:lpstr>Slide 36</vt:lpstr>
      <vt:lpstr>Galapagos, Ecuador</vt:lpstr>
      <vt:lpstr>Giants’ Causeway, Northern Ireland</vt:lpstr>
      <vt:lpstr>Girolata, Corisca</vt:lpstr>
      <vt:lpstr>Halong Bay, Vietnam</vt:lpstr>
      <vt:lpstr>Jiuzhaigou River, China</vt:lpstr>
      <vt:lpstr>Little Pigeon River, Smoky Mountains</vt:lpstr>
      <vt:lpstr>Little Pigeon River, Smoky Mountains</vt:lpstr>
      <vt:lpstr>Mitre Peak, NZ </vt:lpstr>
      <vt:lpstr>Petra, Jordan</vt:lpstr>
      <vt:lpstr>Preikestole Fjord, Norway</vt:lpstr>
      <vt:lpstr>Valley of the Temples, Hawaii</vt:lpstr>
      <vt:lpstr>Vermont</vt:lpstr>
      <vt:lpstr>New England</vt:lpstr>
      <vt:lpstr>Chichen Itza, Mexico</vt:lpstr>
      <vt:lpstr>Sistine Chapel</vt:lpstr>
      <vt:lpstr>Cordoba Mosque, Spain</vt:lpstr>
      <vt:lpstr>Alaska</vt:lpstr>
      <vt:lpstr>Glacier Bay, Alaska</vt:lpstr>
      <vt:lpstr>Haast Valley, NZ</vt:lpstr>
      <vt:lpstr>Smoky Mountains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Beautiful Places</dc:title>
  <dc:creator>Beth</dc:creator>
  <cp:lastModifiedBy>Beth</cp:lastModifiedBy>
  <cp:revision>130</cp:revision>
  <dcterms:created xsi:type="dcterms:W3CDTF">2010-02-27T13:08:25Z</dcterms:created>
  <dcterms:modified xsi:type="dcterms:W3CDTF">2012-09-29T17:49:28Z</dcterms:modified>
</cp:coreProperties>
</file>